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B6A01-D6EB-4C26-BB1C-C35687A89DAB}" type="datetimeFigureOut">
              <a:rPr lang="pl-PL" smtClean="0"/>
              <a:pPr/>
              <a:t>12.11.2020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8A845-9DF1-4BF6-83E9-E43FA574A50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5723" y="1312984"/>
            <a:ext cx="9144000" cy="218525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4886" y="4098470"/>
            <a:ext cx="9133114" cy="1159329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40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C617-C666-4AB5-A468-1136666ECBA5}" type="datetimeFigureOut">
              <a:rPr lang="pl-PL" smtClean="0"/>
              <a:pPr/>
              <a:t>12.11.2020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pl-PL" dirty="0" smtClean="0"/>
              <a:t>Katedra Dróg i Mostów</a:t>
            </a:r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9221-BBDB-4FF0-95AE-01C922FFCD36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" name="Picture 2" descr="D:\STUDIA\PRz.png"/>
          <p:cNvPicPr preferRelativeResize="0"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9206" y="187568"/>
            <a:ext cx="1919448" cy="804705"/>
          </a:xfrm>
          <a:prstGeom prst="rect">
            <a:avLst/>
          </a:prstGeom>
          <a:noFill/>
        </p:spPr>
      </p:pic>
      <p:pic>
        <p:nvPicPr>
          <p:cNvPr id="11" name="Picture 2" descr="http://wbisia.portal.prz.edu.pl/gfx/wbisia/pl/default_galerie/205/1/1/2011838755.png"/>
          <p:cNvPicPr preferRelativeResize="0"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9167" y="187568"/>
            <a:ext cx="3330534" cy="105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1995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C617-C666-4AB5-A468-1136666ECBA5}" type="datetimeFigureOut">
              <a:rPr lang="pl-PL" smtClean="0"/>
              <a:pPr/>
              <a:t>12.11.2020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9221-BBDB-4FF0-95AE-01C922FFCD3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7853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C617-C666-4AB5-A468-1136666ECBA5}" type="datetimeFigureOut">
              <a:rPr lang="pl-PL" smtClean="0"/>
              <a:pPr/>
              <a:t>12.11.2020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9221-BBDB-4FF0-95AE-01C922FFCD3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7954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C617-C666-4AB5-A468-1136666ECBA5}" type="datetimeFigureOut">
              <a:rPr lang="pl-PL" smtClean="0"/>
              <a:pPr/>
              <a:t>12.11.2020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9221-BBDB-4FF0-95AE-01C922FFCD3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9286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C617-C666-4AB5-A468-1136666ECBA5}" type="datetimeFigureOut">
              <a:rPr lang="pl-PL" smtClean="0"/>
              <a:pPr/>
              <a:t>12.11.2020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9221-BBDB-4FF0-95AE-01C922FFCD3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0206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C617-C666-4AB5-A468-1136666ECBA5}" type="datetimeFigureOut">
              <a:rPr lang="pl-PL" smtClean="0"/>
              <a:pPr/>
              <a:t>12.11.2020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9221-BBDB-4FF0-95AE-01C922FFCD3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960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C617-C666-4AB5-A468-1136666ECBA5}" type="datetimeFigureOut">
              <a:rPr lang="pl-PL" smtClean="0"/>
              <a:pPr/>
              <a:t>12.11.2020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9221-BBDB-4FF0-95AE-01C922FFCD3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6677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C617-C666-4AB5-A468-1136666ECBA5}" type="datetimeFigureOut">
              <a:rPr lang="pl-PL" smtClean="0"/>
              <a:pPr/>
              <a:t>12.11.2020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9221-BBDB-4FF0-95AE-01C922FFCD3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199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C617-C666-4AB5-A468-1136666ECBA5}" type="datetimeFigureOut">
              <a:rPr lang="pl-PL" smtClean="0"/>
              <a:pPr/>
              <a:t>12.11.2020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9221-BBDB-4FF0-95AE-01C922FFCD3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2328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C617-C666-4AB5-A468-1136666ECBA5}" type="datetimeFigureOut">
              <a:rPr lang="pl-PL" smtClean="0"/>
              <a:pPr/>
              <a:t>12.11.2020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9221-BBDB-4FF0-95AE-01C922FFCD3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1468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FC617-C666-4AB5-A468-1136666ECBA5}" type="datetimeFigureOut">
              <a:rPr lang="pl-PL" smtClean="0"/>
              <a:pPr/>
              <a:t>12.11.2020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9221-BBDB-4FF0-95AE-01C922FFCD3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465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FC617-C666-4AB5-A468-1136666ECBA5}" type="datetimeFigureOut">
              <a:rPr lang="pl-PL" smtClean="0"/>
              <a:pPr/>
              <a:t>12.11.2020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29221-BBDB-4FF0-95AE-01C922FFCD36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0F2B193A-6FFE-4459-87B3-6B7363D06A0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8975" b="351"/>
          <a:stretch>
            <a:fillRect/>
          </a:stretch>
        </p:blipFill>
        <p:spPr>
          <a:xfrm rot="16200000">
            <a:off x="-3159370" y="3159369"/>
            <a:ext cx="6858003" cy="53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7535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7B6D0A0-03AC-4408-97E1-A19F33C314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KOMPLETNY WZORZEC PREZENTACJI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A1D9A31D-AA71-4B12-A8FD-FFCA32E6EF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Imię i nazwisko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Katedra Dróg i Mostów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3179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10</Words>
  <Application>Microsoft Office PowerPoint</Application>
  <PresentationFormat>Niestandardowy</PresentationFormat>
  <Paragraphs>3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KOMPLETNY WZORZEC PREZENTACJI</vt:lpstr>
      <vt:lpstr>Slajd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Wiater</dc:creator>
  <cp:lastModifiedBy>k.wojdacz</cp:lastModifiedBy>
  <cp:revision>10</cp:revision>
  <dcterms:created xsi:type="dcterms:W3CDTF">2020-11-12T08:01:51Z</dcterms:created>
  <dcterms:modified xsi:type="dcterms:W3CDTF">2020-11-12T09:02:06Z</dcterms:modified>
</cp:coreProperties>
</file>