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102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353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7EF04-0EB2-4165-9BF2-BCF7319CA7FD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FA99D-056A-4BC4-BDCE-52B09B7E8C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3596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FA99D-056A-4BC4-BDCE-52B09B7E8C9A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093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FA99D-056A-4BC4-BDCE-52B09B7E8C9A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8449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2048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7848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5768" y="687388"/>
            <a:ext cx="2057400" cy="5694362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3568" y="687388"/>
            <a:ext cx="6019800" cy="569436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687388"/>
            <a:ext cx="8218488" cy="1012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3568" y="1855788"/>
            <a:ext cx="4038600" cy="45259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874568" y="1855788"/>
            <a:ext cx="4038600" cy="21859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874568" y="4194175"/>
            <a:ext cx="4038600" cy="21875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ytuł i 4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sz="quarter"/>
          </p:nvPr>
        </p:nvSpPr>
        <p:spPr>
          <a:xfrm>
            <a:off x="683568" y="687388"/>
            <a:ext cx="8218488" cy="1012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83568" y="1855788"/>
            <a:ext cx="4038600" cy="21859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874568" y="1855788"/>
            <a:ext cx="4038600" cy="21859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683568" y="4194175"/>
            <a:ext cx="4038600" cy="21875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874568" y="4194175"/>
            <a:ext cx="4038600" cy="21875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687388"/>
            <a:ext cx="8218488" cy="1012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3568" y="1855788"/>
            <a:ext cx="4038600" cy="45259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874568" y="1855788"/>
            <a:ext cx="4038600" cy="45259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689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62880" y="18557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853880" y="18557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56580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3568" y="182628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83568" y="246604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871393" y="182628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871393" y="246604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564219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01418" y="564219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83568" y="1726269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73992" y="687388"/>
            <a:ext cx="821848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/>
              <a:t>Kliknij, aby edytować styl wzorca tytułu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568" y="185578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3568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248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158185" y="3139084"/>
            <a:ext cx="6858000" cy="5798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q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KOMPLETNY WZORZEC PREZENTACJI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Zakład Dróg i Mostów</a:t>
            </a:r>
          </a:p>
          <a:p>
            <a:r>
              <a:rPr lang="pl-PL" sz="2400" dirty="0"/>
              <a:t>Wydział Budownictwa i Inżynierii Środowiska</a:t>
            </a:r>
          </a:p>
          <a:p>
            <a:r>
              <a:rPr lang="pl-PL" sz="2400" dirty="0"/>
              <a:t>Politechnika Rzeszowska</a:t>
            </a:r>
          </a:p>
        </p:txBody>
      </p:sp>
    </p:spTree>
    <p:extLst>
      <p:ext uri="{BB962C8B-B14F-4D97-AF65-F5344CB8AC3E}">
        <p14:creationId xmlns:p14="http://schemas.microsoft.com/office/powerpoint/2010/main" val="4182494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Aby wczytać wzorzec należy 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Zapisać plik z tą prezentacją na dysku</a:t>
            </a:r>
          </a:p>
          <a:p>
            <a:r>
              <a:rPr lang="pl-PL" dirty="0"/>
              <a:t>Otworzyć swoją prezentację do zmiany</a:t>
            </a:r>
          </a:p>
          <a:p>
            <a:r>
              <a:rPr lang="pl-PL" dirty="0"/>
              <a:t>W zakładce </a:t>
            </a:r>
            <a:r>
              <a:rPr lang="pl-PL" i="1" dirty="0"/>
              <a:t>Projektowanie</a:t>
            </a:r>
            <a:r>
              <a:rPr lang="pl-PL" dirty="0"/>
              <a:t> wybrać opcję </a:t>
            </a:r>
            <a:r>
              <a:rPr lang="pl-PL" i="1" dirty="0"/>
              <a:t>Przeglądaj w poszukiwaniu motywów</a:t>
            </a:r>
          </a:p>
          <a:p>
            <a:r>
              <a:rPr lang="pl-PL" dirty="0"/>
              <a:t>Na dysku należy wskazać plik zapisanego wzorca</a:t>
            </a:r>
          </a:p>
          <a:p>
            <a:pPr marL="0" indent="0">
              <a:buNone/>
            </a:pPr>
            <a:r>
              <a:rPr lang="pl-PL" sz="2000" b="1" dirty="0"/>
              <a:t>Komentarz: </a:t>
            </a:r>
            <a:r>
              <a:rPr lang="pl-PL" sz="2000" dirty="0"/>
              <a:t>Jeśli prezentacja była robiona z wykorzystaniem jakiegoś schematu </a:t>
            </a:r>
            <a:r>
              <a:rPr lang="pl-PL" sz="2000" dirty="0" err="1"/>
              <a:t>PowerPoint’a</a:t>
            </a:r>
            <a:r>
              <a:rPr lang="pl-PL" sz="2000" dirty="0"/>
              <a:t> powinna zostać przeniesiona w nowy format prawie bezstratnie </a:t>
            </a:r>
            <a:r>
              <a:rPr lang="pl-PL" sz="2000" dirty="0">
                <a:sym typeface="Wingdings" pitchFamily="2" charset="2"/>
              </a:rPr>
              <a:t></a:t>
            </a:r>
            <a:endParaRPr lang="pl-PL" sz="2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7286022"/>
      </p:ext>
    </p:extLst>
  </p:cSld>
  <p:clrMapOvr>
    <a:masterClrMapping/>
  </p:clrMapOvr>
</p:sld>
</file>

<file path=ppt/theme/theme1.xml><?xml version="1.0" encoding="utf-8"?>
<a:theme xmlns:a="http://schemas.openxmlformats.org/drawingml/2006/main" name="Aarsleff_DSO">
  <a:themeElements>
    <a:clrScheme name="Aarsleff_DS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arsleff_DS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ysDot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ysDot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>
    <a:extraClrScheme>
      <a:clrScheme name="Aarsleff_DS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rsleff_DS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rsleff_DS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rsleff_DS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rsleff_DS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rsleff_DS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rsleff_DS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rsleff_DS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rsleff_DS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rsleff_DS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rsleff_DS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rsleff_DS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Barcelona_DSO</Template>
  <TotalTime>15</TotalTime>
  <Words>69</Words>
  <Application>Microsoft Office PowerPoint</Application>
  <PresentationFormat>Pokaz na ekranie 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Aarsleff_DSO</vt:lpstr>
      <vt:lpstr>KOMPLETNY WZORZEC PREZENTACJI</vt:lpstr>
      <vt:lpstr>Aby wczytać wzorzec należy …</vt:lpstr>
    </vt:vector>
  </TitlesOfParts>
  <Company>Aarsleff Sp. z o.o.0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KOMPLETNY WZORZEC PREZENTACJI</dc:title>
  <dc:creator>DSO</dc:creator>
  <cp:lastModifiedBy>Dariusz Sobala</cp:lastModifiedBy>
  <cp:revision>3</cp:revision>
  <dcterms:created xsi:type="dcterms:W3CDTF">2010-10-01T09:50:03Z</dcterms:created>
  <dcterms:modified xsi:type="dcterms:W3CDTF">2017-02-01T11:26:46Z</dcterms:modified>
</cp:coreProperties>
</file>