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3864C-AEBC-4DBD-B0AA-C2DFA111B67F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ECF4E-A842-4A85-9858-E38460FE81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0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CF4E-A842-4A85-9858-E38460FE811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22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CF4E-A842-4A85-9858-E38460FE811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4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659016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5768" y="687388"/>
            <a:ext cx="2057400" cy="569436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23528" y="687388"/>
            <a:ext cx="6379840" cy="56943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87388"/>
            <a:ext cx="8578528" cy="1012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323528" y="1855788"/>
            <a:ext cx="4398640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874568" y="1855788"/>
            <a:ext cx="4038600" cy="2185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874568" y="4194175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323528" y="687388"/>
            <a:ext cx="8578528" cy="1012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855788"/>
            <a:ext cx="4176464" cy="2185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4008" y="1855788"/>
            <a:ext cx="4269160" cy="2185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323528" y="4194175"/>
            <a:ext cx="4176464" cy="2187575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008" y="4194175"/>
            <a:ext cx="4269160" cy="2187575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87388"/>
            <a:ext cx="8578528" cy="1012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323528" y="1855788"/>
            <a:ext cx="4176464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1855788"/>
            <a:ext cx="4197152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89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176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1844824"/>
            <a:ext cx="4176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589640" cy="108811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1826282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23528" y="2466044"/>
            <a:ext cx="4248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16016" y="1826282"/>
            <a:ext cx="41971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6016" y="2466044"/>
            <a:ext cx="41971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3368353" cy="1105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01418" y="620688"/>
            <a:ext cx="5111750" cy="5796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23528" y="1726269"/>
            <a:ext cx="33683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687388"/>
            <a:ext cx="856895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855788"/>
            <a:ext cx="858964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528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F3B1A5D-EA3A-4BC6-B3C4-B9533887A0E5}" type="datetimeFigureOut">
              <a:rPr lang="pl-PL" smtClean="0"/>
              <a:t>01.02.2017</a:t>
            </a:fld>
            <a:endParaRPr 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248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F2F11787-8C81-4925-A1E0-859ABDB97269}" type="slidenum">
              <a:rPr lang="pl-PL" smtClean="0"/>
              <a:t>‹#›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1" b="11087"/>
          <a:stretch/>
        </p:blipFill>
        <p:spPr>
          <a:xfrm>
            <a:off x="0" y="-27384"/>
            <a:ext cx="9144000" cy="642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KOMPLETNY WZORZEC PREZENTACJI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Zakład Dróg i Mostów</a:t>
            </a:r>
          </a:p>
          <a:p>
            <a:r>
              <a:rPr lang="pl-PL" sz="2400" dirty="0"/>
              <a:t>Wydział Budownictwa i Inżynierii Środowiska</a:t>
            </a:r>
          </a:p>
          <a:p>
            <a:r>
              <a:rPr lang="pl-PL" sz="2400" dirty="0"/>
              <a:t>Politechnika Rzeszowska</a:t>
            </a:r>
          </a:p>
        </p:txBody>
      </p:sp>
    </p:spTree>
    <p:extLst>
      <p:ext uri="{BB962C8B-B14F-4D97-AF65-F5344CB8AC3E}">
        <p14:creationId xmlns:p14="http://schemas.microsoft.com/office/powerpoint/2010/main" val="418249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Aby wczytać wzorzec należy 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Zapisać plik z tą prezentacją na dysku</a:t>
            </a:r>
          </a:p>
          <a:p>
            <a:r>
              <a:rPr lang="pl-PL" dirty="0"/>
              <a:t>Otworzyć swoją prezentację do zmiany</a:t>
            </a:r>
          </a:p>
          <a:p>
            <a:r>
              <a:rPr lang="pl-PL" dirty="0"/>
              <a:t>W zakładce </a:t>
            </a:r>
            <a:r>
              <a:rPr lang="pl-PL" i="1" dirty="0"/>
              <a:t>Projektowanie</a:t>
            </a:r>
            <a:r>
              <a:rPr lang="pl-PL" dirty="0"/>
              <a:t> wybrać opcję </a:t>
            </a:r>
            <a:r>
              <a:rPr lang="pl-PL" i="1" dirty="0"/>
              <a:t>Przeglądaj w poszukiwaniu motywów</a:t>
            </a:r>
          </a:p>
          <a:p>
            <a:r>
              <a:rPr lang="pl-PL" dirty="0"/>
              <a:t>Na dysku należy wskazać plik zapisanego wzorca</a:t>
            </a:r>
          </a:p>
          <a:p>
            <a:pPr marL="0" indent="0">
              <a:buNone/>
            </a:pPr>
            <a:r>
              <a:rPr lang="pl-PL" sz="2000" b="1" dirty="0"/>
              <a:t>Komentarz: </a:t>
            </a:r>
            <a:r>
              <a:rPr lang="pl-PL" sz="2000" dirty="0"/>
              <a:t>Jeśli prezentacja była robiona z wykorzystaniem jakiegoś schematu </a:t>
            </a:r>
            <a:r>
              <a:rPr lang="pl-PL" sz="2000" dirty="0" err="1"/>
              <a:t>PowerPoint’a</a:t>
            </a:r>
            <a:r>
              <a:rPr lang="pl-PL" sz="2000" dirty="0"/>
              <a:t> powinna zostać przeniesiona w nowy format prawie bezstratnie </a:t>
            </a:r>
            <a:r>
              <a:rPr lang="pl-PL" sz="2000" dirty="0">
                <a:sym typeface="Wingdings" pitchFamily="2" charset="2"/>
              </a:rPr>
              <a:t>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7286022"/>
      </p:ext>
    </p:extLst>
  </p:cSld>
  <p:clrMapOvr>
    <a:masterClrMapping/>
  </p:clrMapOvr>
</p:sld>
</file>

<file path=ppt/theme/theme1.xml><?xml version="1.0" encoding="utf-8"?>
<a:theme xmlns:a="http://schemas.openxmlformats.org/drawingml/2006/main" name="Aarsleff_DSO">
  <a:themeElements>
    <a:clrScheme name="Aarsleff_DS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rsleff_DS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Aarsleff_DS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sleff_DS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sleff_DS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Barcelona_DSO</Template>
  <TotalTime>50</TotalTime>
  <Words>69</Words>
  <Application>Microsoft Office PowerPoint</Application>
  <PresentationFormat>Pokaz na ekranie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Aarsleff_DSO</vt:lpstr>
      <vt:lpstr>KOMPLETNY WZORZEC PREZENTACJI</vt:lpstr>
      <vt:lpstr>Aby wczytać wzorzec należy …</vt:lpstr>
    </vt:vector>
  </TitlesOfParts>
  <Company>Aarsleff Sp. z o.o.0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KOMPLETNY WZORZEC PREZENTACJI</dc:title>
  <dc:creator>DSO</dc:creator>
  <cp:lastModifiedBy>Dariusz Sobala</cp:lastModifiedBy>
  <cp:revision>8</cp:revision>
  <dcterms:created xsi:type="dcterms:W3CDTF">2010-10-01T09:50:03Z</dcterms:created>
  <dcterms:modified xsi:type="dcterms:W3CDTF">2017-02-01T11:24:48Z</dcterms:modified>
</cp:coreProperties>
</file>